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8" r:id="rId4"/>
    <p:sldId id="277" r:id="rId5"/>
    <p:sldId id="279" r:id="rId6"/>
    <p:sldId id="282" r:id="rId7"/>
    <p:sldId id="289" r:id="rId8"/>
    <p:sldId id="281" r:id="rId9"/>
    <p:sldId id="284" r:id="rId10"/>
    <p:sldId id="283" r:id="rId11"/>
    <p:sldId id="290" r:id="rId1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4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3" autoAdjust="0"/>
  </p:normalViewPr>
  <p:slideViewPr>
    <p:cSldViewPr snapToGrid="0">
      <p:cViewPr varScale="1">
        <p:scale>
          <a:sx n="44" d="100"/>
          <a:sy n="44" d="100"/>
        </p:scale>
        <p:origin x="5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unatharun@gmail.com" userId="c0e4be7de69214cb" providerId="LiveId" clId="{B99E4883-679B-4515-BA8D-631290D08065}"/>
    <pc:docChg chg="custSel modSld">
      <pc:chgData name="karunatharun@gmail.com" userId="c0e4be7de69214cb" providerId="LiveId" clId="{B99E4883-679B-4515-BA8D-631290D08065}" dt="2023-03-22T05:52:46.716" v="63" actId="21"/>
      <pc:docMkLst>
        <pc:docMk/>
      </pc:docMkLst>
      <pc:sldChg chg="addSp delSp modSp mod delAnim">
        <pc:chgData name="karunatharun@gmail.com" userId="c0e4be7de69214cb" providerId="LiveId" clId="{B99E4883-679B-4515-BA8D-631290D08065}" dt="2023-03-22T05:51:56.673" v="54" actId="21"/>
        <pc:sldMkLst>
          <pc:docMk/>
          <pc:sldMk cId="0" sldId="256"/>
        </pc:sldMkLst>
        <pc:picChg chg="add del mod">
          <ac:chgData name="karunatharun@gmail.com" userId="c0e4be7de69214cb" providerId="LiveId" clId="{B99E4883-679B-4515-BA8D-631290D08065}" dt="2023-03-22T05:05:35.275" v="52" actId="21"/>
          <ac:picMkLst>
            <pc:docMk/>
            <pc:sldMk cId="0" sldId="256"/>
            <ac:picMk id="3" creationId="{A428E123-EC8D-E9A1-0A93-F8FE9A1C9692}"/>
          </ac:picMkLst>
        </pc:picChg>
        <pc:picChg chg="add del mod">
          <ac:chgData name="karunatharun@gmail.com" userId="c0e4be7de69214cb" providerId="LiveId" clId="{B99E4883-679B-4515-BA8D-631290D08065}" dt="2023-03-22T05:51:56.673" v="54" actId="21"/>
          <ac:picMkLst>
            <pc:docMk/>
            <pc:sldMk cId="0" sldId="256"/>
            <ac:picMk id="4" creationId="{07E67688-AE11-5BAD-5655-946081F0039F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00.802" v="55" actId="21"/>
        <pc:sldMkLst>
          <pc:docMk/>
          <pc:sldMk cId="0" sldId="258"/>
        </pc:sldMkLst>
        <pc:spChg chg="mod">
          <ac:chgData name="karunatharun@gmail.com" userId="c0e4be7de69214cb" providerId="LiveId" clId="{B99E4883-679B-4515-BA8D-631290D08065}" dt="2023-03-22T05:04:51.886" v="50" actId="20577"/>
          <ac:spMkLst>
            <pc:docMk/>
            <pc:sldMk cId="0" sldId="258"/>
            <ac:spMk id="7" creationId="{00000000-0000-0000-0000-000000000000}"/>
          </ac:spMkLst>
        </pc:spChg>
        <pc:picChg chg="add del mod">
          <ac:chgData name="karunatharun@gmail.com" userId="c0e4be7de69214cb" providerId="LiveId" clId="{B99E4883-679B-4515-BA8D-631290D08065}" dt="2023-03-22T05:05:11.014" v="51" actId="21"/>
          <ac:picMkLst>
            <pc:docMk/>
            <pc:sldMk cId="0" sldId="258"/>
            <ac:picMk id="5" creationId="{23FDEACC-CDBD-A558-FC4D-955922601339}"/>
          </ac:picMkLst>
        </pc:picChg>
        <pc:picChg chg="add del mod">
          <ac:chgData name="karunatharun@gmail.com" userId="c0e4be7de69214cb" providerId="LiveId" clId="{B99E4883-679B-4515-BA8D-631290D08065}" dt="2023-03-22T05:52:00.802" v="55" actId="21"/>
          <ac:picMkLst>
            <pc:docMk/>
            <pc:sldMk cId="0" sldId="258"/>
            <ac:picMk id="6" creationId="{D81C7DB1-0AB7-21E3-29E5-3748178A26DE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11.474" v="57" actId="21"/>
        <pc:sldMkLst>
          <pc:docMk/>
          <pc:sldMk cId="1179137069" sldId="277"/>
        </pc:sldMkLst>
        <pc:picChg chg="add del mod">
          <ac:chgData name="karunatharun@gmail.com" userId="c0e4be7de69214cb" providerId="LiveId" clId="{B99E4883-679B-4515-BA8D-631290D08065}" dt="2023-03-22T05:52:11.474" v="57" actId="21"/>
          <ac:picMkLst>
            <pc:docMk/>
            <pc:sldMk cId="1179137069" sldId="277"/>
            <ac:picMk id="8" creationId="{6892CA51-06E4-8211-32C6-7FC88EA18476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06.175" v="56" actId="21"/>
        <pc:sldMkLst>
          <pc:docMk/>
          <pc:sldMk cId="2097111448" sldId="278"/>
        </pc:sldMkLst>
        <pc:picChg chg="add del mod">
          <ac:chgData name="karunatharun@gmail.com" userId="c0e4be7de69214cb" providerId="LiveId" clId="{B99E4883-679B-4515-BA8D-631290D08065}" dt="2023-03-22T05:52:06.175" v="56" actId="21"/>
          <ac:picMkLst>
            <pc:docMk/>
            <pc:sldMk cId="2097111448" sldId="278"/>
            <ac:picMk id="2" creationId="{443B7467-3521-4379-02A2-B15E983A424D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17.770" v="58" actId="21"/>
        <pc:sldMkLst>
          <pc:docMk/>
          <pc:sldMk cId="1332667604" sldId="279"/>
        </pc:sldMkLst>
        <pc:picChg chg="add del mod">
          <ac:chgData name="karunatharun@gmail.com" userId="c0e4be7de69214cb" providerId="LiveId" clId="{B99E4883-679B-4515-BA8D-631290D08065}" dt="2023-03-22T05:52:17.770" v="58" actId="21"/>
          <ac:picMkLst>
            <pc:docMk/>
            <pc:sldMk cId="1332667604" sldId="279"/>
            <ac:picMk id="5" creationId="{9A3F2148-1E4B-C79F-2647-FACB23E7C38E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37.154" v="61" actId="21"/>
        <pc:sldMkLst>
          <pc:docMk/>
          <pc:sldMk cId="4226542696" sldId="281"/>
        </pc:sldMkLst>
        <pc:picChg chg="add del mod">
          <ac:chgData name="karunatharun@gmail.com" userId="c0e4be7de69214cb" providerId="LiveId" clId="{B99E4883-679B-4515-BA8D-631290D08065}" dt="2023-03-22T05:52:37.154" v="61" actId="21"/>
          <ac:picMkLst>
            <pc:docMk/>
            <pc:sldMk cId="4226542696" sldId="281"/>
            <ac:picMk id="5" creationId="{EFC1686A-EC6C-3D12-E2A3-3D7EBD3CE49D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30.192" v="60" actId="21"/>
        <pc:sldMkLst>
          <pc:docMk/>
          <pc:sldMk cId="2425395194" sldId="282"/>
        </pc:sldMkLst>
        <pc:picChg chg="add del mod">
          <ac:chgData name="karunatharun@gmail.com" userId="c0e4be7de69214cb" providerId="LiveId" clId="{B99E4883-679B-4515-BA8D-631290D08065}" dt="2023-03-22T05:52:30.192" v="60" actId="21"/>
          <ac:picMkLst>
            <pc:docMk/>
            <pc:sldMk cId="2425395194" sldId="282"/>
            <ac:picMk id="7" creationId="{A7D1C394-4894-B091-66DD-47AEBFA63D78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46.716" v="63" actId="21"/>
        <pc:sldMkLst>
          <pc:docMk/>
          <pc:sldMk cId="2182659485" sldId="283"/>
        </pc:sldMkLst>
        <pc:picChg chg="add del mod">
          <ac:chgData name="karunatharun@gmail.com" userId="c0e4be7de69214cb" providerId="LiveId" clId="{B99E4883-679B-4515-BA8D-631290D08065}" dt="2023-03-22T05:52:46.716" v="63" actId="21"/>
          <ac:picMkLst>
            <pc:docMk/>
            <pc:sldMk cId="2182659485" sldId="283"/>
            <ac:picMk id="8" creationId="{6725EE5E-FE66-38D2-261D-08C50008FB4C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42.123" v="62" actId="21"/>
        <pc:sldMkLst>
          <pc:docMk/>
          <pc:sldMk cId="2094673243" sldId="284"/>
        </pc:sldMkLst>
        <pc:picChg chg="add del mod">
          <ac:chgData name="karunatharun@gmail.com" userId="c0e4be7de69214cb" providerId="LiveId" clId="{B99E4883-679B-4515-BA8D-631290D08065}" dt="2023-03-22T05:52:42.123" v="62" actId="21"/>
          <ac:picMkLst>
            <pc:docMk/>
            <pc:sldMk cId="2094673243" sldId="284"/>
            <ac:picMk id="6" creationId="{C47B52DE-E28B-6C7D-D4F7-003E0BB2BF57}"/>
          </ac:picMkLst>
        </pc:picChg>
      </pc:sldChg>
      <pc:sldChg chg="addSp delSp modSp mod delAnim">
        <pc:chgData name="karunatharun@gmail.com" userId="c0e4be7de69214cb" providerId="LiveId" clId="{B99E4883-679B-4515-BA8D-631290D08065}" dt="2023-03-22T05:52:25.092" v="59" actId="21"/>
        <pc:sldMkLst>
          <pc:docMk/>
          <pc:sldMk cId="3982005389" sldId="289"/>
        </pc:sldMkLst>
        <pc:picChg chg="add del mod">
          <ac:chgData name="karunatharun@gmail.com" userId="c0e4be7de69214cb" providerId="LiveId" clId="{B99E4883-679B-4515-BA8D-631290D08065}" dt="2023-03-22T05:52:25.092" v="59" actId="21"/>
          <ac:picMkLst>
            <pc:docMk/>
            <pc:sldMk cId="3982005389" sldId="289"/>
            <ac:picMk id="6" creationId="{1D94D87D-9AF2-9441-9653-EE71C2BDDC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0843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07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74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6289078" y="0"/>
            <a:ext cx="199892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3976577" y="3086100"/>
            <a:ext cx="922906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904461"/>
            <a:ext cx="14345977" cy="8099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4100" y="273051"/>
            <a:ext cx="9372600" cy="8318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CARING OF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74007"/>
            <a:ext cx="12077700" cy="806529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8667750" y="10004424"/>
            <a:ext cx="8858250" cy="504031"/>
          </a:xfrm>
        </p:spPr>
        <p:txBody>
          <a:bodyPr>
            <a:normAutofit fontScale="47500" lnSpcReduction="20000"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CHAPTER 2 /KARUNAMBIGAI/SCIENCE DEPT/SNS ACADEMY</a:t>
            </a:r>
            <a:b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350" y="1574007"/>
            <a:ext cx="4895850" cy="80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3"/>
    </mc:Choice>
    <mc:Fallback xmlns="">
      <p:transition spd="slow" advTm="4774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733550"/>
            <a:ext cx="16382999" cy="742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439398" y="10877547"/>
            <a:ext cx="5524501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350" y="9598024"/>
            <a:ext cx="13716000" cy="36512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Chapter 2 /Science </a:t>
            </a:r>
            <a:r>
              <a:rPr lang="en-US" dirty="0" err="1"/>
              <a:t>Dept</a:t>
            </a:r>
            <a:r>
              <a:rPr lang="en-US" dirty="0"/>
              <a:t>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05350" y="10877549"/>
            <a:ext cx="7296149" cy="17145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IN" dirty="0"/>
              <a:t>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0070C0"/>
                </a:solidFill>
              </a:rPr>
              <a:t>                              </a:t>
            </a: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946359" y="577517"/>
            <a:ext cx="11983452" cy="12512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IN" sz="3600" b="1" dirty="0">
                <a:solidFill>
                  <a:srgbClr val="FF0000"/>
                </a:solidFill>
              </a:rPr>
              <a:t>.THE WORLD OF GREEN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>
          <a:xfrm>
            <a:off x="4235116" y="9639300"/>
            <a:ext cx="12490784" cy="647700"/>
          </a:xfrm>
        </p:spPr>
        <p:txBody>
          <a:bodyPr>
            <a:noAutofit/>
          </a:bodyPr>
          <a:lstStyle/>
          <a:p>
            <a:r>
              <a:rPr lang="en-IN" sz="2000" dirty="0"/>
              <a:t>CHAPTER2/KARUNAMBIGAI/SCIENCE DEPT/SNS ACADEMY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"/>
          </p:nvPr>
        </p:nvSpPr>
        <p:spPr>
          <a:xfrm>
            <a:off x="2574758" y="2550695"/>
            <a:ext cx="13234737" cy="57992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sz="3600" b="1" dirty="0"/>
              <a:t>CONTENT: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PARTS OF A PLANT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FUNCTIONS OF PLANT PARTS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TYPES OF ROOTS</a:t>
            </a:r>
          </a:p>
          <a:p>
            <a:pPr>
              <a:buNone/>
            </a:pPr>
            <a:r>
              <a:rPr lang="en-IN" sz="3600" b="1" dirty="0"/>
              <a:t>                   </a:t>
            </a:r>
          </a:p>
          <a:p>
            <a:pPr>
              <a:buNone/>
            </a:pPr>
            <a:r>
              <a:rPr lang="en-IN" sz="3600" b="1" dirty="0"/>
              <a:t>               . TYPES OF PLANTS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CARING OF PLANTS.</a:t>
            </a:r>
          </a:p>
          <a:p>
            <a:pPr>
              <a:buNone/>
            </a:pPr>
            <a:endParaRPr lang="en-IN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2"/>
    </mc:Choice>
    <mc:Fallback xmlns="">
      <p:transition spd="slow" advTm="1037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76664" y="6191250"/>
            <a:ext cx="8034236" cy="11049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00" y="274639"/>
            <a:ext cx="5543550" cy="735012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PARTS OF A PLANT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648200" y="9791700"/>
            <a:ext cx="6762750" cy="4953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Chapter 2 /Science </a:t>
            </a:r>
            <a:r>
              <a:rPr lang="en-US"/>
              <a:t>Dept/N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14500"/>
            <a:ext cx="1453515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"/>
    </mc:Choice>
    <mc:Fallback xmlns="">
      <p:transition spd="slow" advTm="121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900" y="274638"/>
            <a:ext cx="10991850" cy="1143000"/>
          </a:xfrm>
        </p:spPr>
        <p:txBody>
          <a:bodyPr/>
          <a:lstStyle/>
          <a:p>
            <a:r>
              <a:rPr lang="en-US" b="1" dirty="0"/>
              <a:t>FUNCTIONS OF PLANT PARTS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91" t="12835" r="20488" b="11819"/>
          <a:stretch/>
        </p:blipFill>
        <p:spPr>
          <a:xfrm>
            <a:off x="819150" y="2301554"/>
            <a:ext cx="5143500" cy="405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2317395"/>
            <a:ext cx="5353050" cy="4034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454" y="2317396"/>
            <a:ext cx="4983746" cy="389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058" y="6743700"/>
            <a:ext cx="6257392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9"/>
    </mc:Choice>
    <mc:Fallback xmlns="">
      <p:transition spd="slow" advTm="5480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4462" y="5448299"/>
            <a:ext cx="8701088" cy="4556125"/>
          </a:xfrm>
        </p:spPr>
        <p:txBody>
          <a:bodyPr/>
          <a:lstStyle/>
          <a:p>
            <a:r>
              <a:rPr lang="en-US" dirty="0"/>
              <a:t>PARTS OF A PLANT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5800" y="552451"/>
            <a:ext cx="12077700" cy="57296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FUNCTIONS OF A PARTS OF A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12885"/>
              </p:ext>
            </p:extLst>
          </p:nvPr>
        </p:nvGraphicFramePr>
        <p:xfrm>
          <a:off x="400051" y="2362202"/>
          <a:ext cx="16668750" cy="762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6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7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S.NO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PARTS OF A PLANT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PREPARES</a:t>
                      </a:r>
                      <a:r>
                        <a:rPr lang="en-US" sz="2400" b="1" baseline="0" dirty="0"/>
                        <a:t> FOOD FOR THE PLANTS.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CARRY FOOD AND WATER TO ALL PARTS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933">
                <a:tc>
                  <a:txBody>
                    <a:bodyPr/>
                    <a:lstStyle/>
                    <a:p>
                      <a:r>
                        <a:rPr lang="en-US" sz="2400" b="1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IT ABSORBS WATER</a:t>
                      </a:r>
                      <a:r>
                        <a:rPr lang="en-US" sz="2400" b="1" baseline="0" dirty="0"/>
                        <a:t> AND MINERALS FROM THE SOIL.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THE PART THAT</a:t>
                      </a:r>
                      <a:r>
                        <a:rPr lang="en-US" sz="2400" b="1" baseline="0" dirty="0"/>
                        <a:t> PRODUCES SEEDS OR FRUITS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FRUITS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CONTAINS 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PART FROM WHICH BABY PLANT GROWS AND IT IS PRESENT IN THE</a:t>
                      </a:r>
                      <a:r>
                        <a:rPr lang="en-US" sz="2400" b="1" baseline="0" dirty="0"/>
                        <a:t> FRUIT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6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2"/>
    </mc:Choice>
    <mc:Fallback xmlns="">
      <p:transition spd="slow" advTm="3703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799"/>
            <a:ext cx="9191625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399" y="10477499"/>
            <a:ext cx="7486651" cy="62865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9900" y="0"/>
            <a:ext cx="8839200" cy="123824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2405062"/>
            <a:ext cx="7620000" cy="69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"/>
    </mc:Choice>
    <mc:Fallback xmlns="">
      <p:transition spd="slow" advTm="78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4572000" y="10004424"/>
            <a:ext cx="12230100" cy="45719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CHAPTER 2 /KARUNAMBIGAI/SCIENCE DEPT/SNS ACADEMY</a:t>
            </a:r>
            <a:b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9100" y="1"/>
            <a:ext cx="11391900" cy="142874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DIFFERENCE BETWEEN TAP ROOT AND FIBROUS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111" b="3703"/>
          <a:stretch/>
        </p:blipFill>
        <p:spPr>
          <a:xfrm>
            <a:off x="952500" y="2000250"/>
            <a:ext cx="16421100" cy="76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0"/>
    </mc:Choice>
    <mc:Fallback xmlns="">
      <p:transition spd="slow" advTm="284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9810749"/>
            <a:ext cx="13315950" cy="455146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2 /Science </a:t>
            </a:r>
            <a:r>
              <a:rPr lang="en-US" dirty="0" err="1"/>
              <a:t>Dept</a:t>
            </a:r>
            <a:r>
              <a:rPr lang="en-US" dirty="0"/>
              <a:t>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8500" y="361951"/>
            <a:ext cx="6686549" cy="6095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15468600" cy="77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99" y="4876800"/>
            <a:ext cx="4379913" cy="892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5950" y="800101"/>
            <a:ext cx="8877300" cy="7810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7"/>
          <a:stretch/>
        </p:blipFill>
        <p:spPr>
          <a:xfrm>
            <a:off x="1257300" y="2381250"/>
            <a:ext cx="15640050" cy="710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63771"/>
            <a:ext cx="16841300" cy="78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1"/>
    </mc:Choice>
    <mc:Fallback xmlns="">
      <p:transition spd="slow" advTm="40041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227</Words>
  <Application>Microsoft Office PowerPoint</Application>
  <PresentationFormat>Custom</PresentationFormat>
  <Paragraphs>67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1_Office Theme</vt:lpstr>
      <vt:lpstr>PowerPoint Presentation</vt:lpstr>
      <vt:lpstr>               </vt:lpstr>
      <vt:lpstr>PowerPoint Presentation</vt:lpstr>
      <vt:lpstr>FUNCTIONS OF PLANT PARTS</vt:lpstr>
      <vt:lpstr>PARTS OF A PLANT </vt:lpstr>
      <vt:lpstr>PowerPoint Presentation</vt:lpstr>
      <vt:lpstr>CHAPTER 2 /KARUNAMBIGAI/SCIENCE DEPT/SNS ACADEMY </vt:lpstr>
      <vt:lpstr>Chapter 2 /Science Dept/N karunambigai/SNS academy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karunatharun@gmail.com</cp:lastModifiedBy>
  <cp:revision>129</cp:revision>
  <dcterms:created xsi:type="dcterms:W3CDTF">2006-08-16T00:00:00Z</dcterms:created>
  <dcterms:modified xsi:type="dcterms:W3CDTF">2025-06-12T07:04:17Z</dcterms:modified>
</cp:coreProperties>
</file>